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8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51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3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7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6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8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01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70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0BA5C-AB34-45B1-8267-92DA1E57A8FF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3B8C-4CBE-44D7-BE3E-268F2A22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2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0" y="1600200"/>
            <a:ext cx="58674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Coral Bleaching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1328" y1="3385" x2="11328" y2="3385"/>
                        <a14:foregroundMark x1="19531" y1="8594" x2="19531" y2="8594"/>
                        <a14:foregroundMark x1="12500" y1="5990" x2="12500" y2="5990"/>
                        <a14:foregroundMark x1="8398" y1="17448" x2="8398" y2="17448"/>
                        <a14:foregroundMark x1="5469" y1="15104" x2="5469" y2="15104"/>
                        <a14:foregroundMark x1="1953" y1="22917" x2="1953" y2="22917"/>
                        <a14:foregroundMark x1="9961" y1="32031" x2="9961" y2="32031"/>
                        <a14:foregroundMark x1="10742" y1="44271" x2="10742" y2="44271"/>
                        <a14:foregroundMark x1="6641" y1="31510" x2="6641" y2="31510"/>
                        <a14:foregroundMark x1="29492" y1="28646" x2="29492" y2="28646"/>
                        <a14:foregroundMark x1="22852" y1="27865" x2="30664" y2="27865"/>
                        <a14:foregroundMark x1="31250" y1="27865" x2="26172" y2="35677"/>
                        <a14:foregroundMark x1="9961" y1="43229" x2="9961" y2="43229"/>
                        <a14:foregroundMark x1="9180" y1="6510" x2="9180" y2="6510"/>
                        <a14:foregroundMark x1="93945" y1="8594" x2="93945" y2="8594"/>
                        <a14:foregroundMark x1="95898" y1="88281" x2="95898" y2="88281"/>
                        <a14:foregroundMark x1="98633" y1="5990" x2="96680" y2="7813"/>
                        <a14:foregroundMark x1="24805" y1="25000" x2="27930" y2="23698"/>
                        <a14:foregroundMark x1="30664" y1="31510" x2="30664" y2="31510"/>
                        <a14:foregroundMark x1="95703" y1="8073" x2="95703" y2="8073"/>
                        <a14:foregroundMark x1="93164" y1="77083" x2="95898" y2="86458"/>
                        <a14:foregroundMark x1="97070" y1="87500" x2="99219" y2="91667"/>
                        <a14:foregroundMark x1="9180" y1="28646" x2="9180" y2="28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1789">
            <a:off x="9251624" y="3069920"/>
            <a:ext cx="1320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825" flipH="1">
            <a:off x="9259707" y="1311592"/>
            <a:ext cx="173803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24" b="90932" l="0" r="967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8421">
            <a:off x="4819961" y="1752600"/>
            <a:ext cx="595312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37" b="96070" l="1810" r="98643">
                        <a14:foregroundMark x1="47964" y1="39301" x2="47964" y2="39301"/>
                        <a14:foregroundMark x1="37557" y1="38428" x2="52489" y2="44105"/>
                        <a14:foregroundMark x1="37104" y1="55895" x2="47511" y2="63755"/>
                        <a14:foregroundMark x1="37104" y1="61135" x2="37104" y2="61135"/>
                        <a14:foregroundMark x1="35747" y1="61135" x2="44344" y2="550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681" y="1821890"/>
            <a:ext cx="1052660" cy="1090765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60000" y1="19444" x2="61500" y2="72222"/>
                        <a14:foregroundMark x1="66500" y1="17222" x2="68500" y2="58333"/>
                        <a14:foregroundMark x1="95000" y1="46667" x2="25500" y2="45556"/>
                        <a14:foregroundMark x1="83500" y1="43333" x2="835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113974"/>
            <a:ext cx="647700" cy="58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6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Geisler, Katerina</dc:creator>
  <cp:lastModifiedBy>Geisler, Katerina</cp:lastModifiedBy>
  <cp:revision>3</cp:revision>
  <dcterms:created xsi:type="dcterms:W3CDTF">2012-05-02T18:08:12Z</dcterms:created>
  <dcterms:modified xsi:type="dcterms:W3CDTF">2012-05-02T18:31:16Z</dcterms:modified>
</cp:coreProperties>
</file>